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3457-7F64-4D8E-8F1C-FF2C1428FDF3}" type="datetimeFigureOut">
              <a:rPr lang="pt-PT" smtClean="0"/>
              <a:pPr/>
              <a:t>24-04-2013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998D5-9478-407D-9F9E-000ADF8BF43C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7" name="Imagem 6" descr="icsa2013 BACK.jpg"/>
          <p:cNvPicPr>
            <a:picLocks noChangeAspect="1"/>
          </p:cNvPicPr>
          <p:nvPr userDrawn="1"/>
        </p:nvPicPr>
        <p:blipFill>
          <a:blip r:embed="rId13" cstate="print"/>
          <a:srcRect b="80450"/>
          <a:stretch>
            <a:fillRect/>
          </a:stretch>
        </p:blipFill>
        <p:spPr>
          <a:xfrm>
            <a:off x="0" y="0"/>
            <a:ext cx="9144000" cy="13407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Imagem 3" descr="icsa2013 fu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CaixaDeTexto 6"/>
          <p:cNvSpPr txBox="1"/>
          <p:nvPr/>
        </p:nvSpPr>
        <p:spPr>
          <a:xfrm>
            <a:off x="395536" y="764704"/>
            <a:ext cx="4176464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 this text by the title of</a:t>
            </a:r>
          </a:p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presentation</a:t>
            </a:r>
            <a:endParaRPr lang="en-GB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95536" y="2636912"/>
            <a:ext cx="4032448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Marcus Vitruvius</a:t>
            </a:r>
          </a:p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 of ...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Leon Alberti</a:t>
            </a:r>
          </a:p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Institute of ...</a:t>
            </a:r>
            <a:endParaRPr lang="pt-PT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95536" y="5949280"/>
            <a:ext cx="4176464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Delete this text and if you want you can 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here the logo of your institution </a:t>
            </a:r>
            <a:endParaRPr lang="pt-P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395536" y="87015"/>
            <a:ext cx="4824536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 this text by the title of your </a:t>
            </a:r>
          </a:p>
          <a:p>
            <a:r>
              <a:rPr lang="en-GB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presentation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95536" y="1268760"/>
            <a:ext cx="381642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en-GB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95536" y="6093296"/>
            <a:ext cx="4176464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Delete this text and if you want you can 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here the logo of your institution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95536" y="620688"/>
            <a:ext cx="4680520" cy="184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M. Vitruvius &amp; L. Alberti</a:t>
            </a:r>
            <a:endParaRPr lang="en-GB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95536" y="1772816"/>
            <a:ext cx="8352928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Add your text, emphasising special parts with this 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colour</a:t>
            </a:r>
            <a:r>
              <a:rPr lang="en-GB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 Use Arial, point-size 16 and 2,0 lines spacing.</a:t>
            </a:r>
            <a:endParaRPr lang="en-GB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90</Words>
  <Application>Microsoft Office PowerPoint</Application>
  <PresentationFormat>Apresentação no Ecrã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3" baseType="lpstr">
      <vt:lpstr>Tema do Office</vt:lpstr>
      <vt:lpstr>Diapositivo 1</vt:lpstr>
      <vt:lpstr>Diapositivo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Utilizador</dc:creator>
  <cp:lastModifiedBy>paulo.cruz</cp:lastModifiedBy>
  <cp:revision>3</cp:revision>
  <dcterms:created xsi:type="dcterms:W3CDTF">2013-04-24T06:45:02Z</dcterms:created>
  <dcterms:modified xsi:type="dcterms:W3CDTF">2013-04-24T08:03:27Z</dcterms:modified>
</cp:coreProperties>
</file>